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9413" y="228600"/>
            <a:ext cx="8455025" cy="1058863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6525" y="1284288"/>
            <a:ext cx="6400800" cy="611187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FFCC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3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1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3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8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1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1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1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0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9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25FB374-2A0D-4A14-A69D-61BCCF129A8E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972D690-45A6-4193-A438-1A519F76C195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800" b="1" dirty="0"/>
              <a:t>Reverence Toward God</a:t>
            </a:r>
            <a:endParaRPr lang="en-US" sz="5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371600"/>
            <a:ext cx="6400800" cy="762000"/>
          </a:xfrm>
        </p:spPr>
        <p:txBody>
          <a:bodyPr>
            <a:noAutofit/>
          </a:bodyPr>
          <a:lstStyle/>
          <a:p>
            <a:r>
              <a:rPr lang="en-US" sz="4800" dirty="0"/>
              <a:t>Lev 19:30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Loyalty To The Son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This attitude continued, and Jesus illustrated it with a parable - Matt. 21:33-40</a:t>
            </a:r>
          </a:p>
          <a:p>
            <a:r>
              <a:rPr lang="en-US" sz="4000" dirty="0"/>
              <a:t>Jesus wants us to be loyal or faithful to Him - Rev. 2:10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Humility In Life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Throughout the Old Testament, God sought to impress His people with the need for humility - Mic. 6:8</a:t>
            </a:r>
          </a:p>
          <a:p>
            <a:r>
              <a:rPr lang="en-US" sz="4000" dirty="0"/>
              <a:t>Jesus also taught the importance of humility - </a:t>
            </a:r>
            <a:r>
              <a:rPr lang="en-US" sz="4000" dirty="0" err="1"/>
              <a:t>Lk</a:t>
            </a:r>
            <a:r>
              <a:rPr lang="en-US" sz="4000" dirty="0"/>
              <a:t>. 14:11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Humility In Life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Therefore, we need to humble ourselves to serve others and God - 1 Pet. 5:5-6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5489973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Respect For God’s Law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Jesus taught people in His day to have respect for the law that God had given them by obeying it - Matt. 5:17-19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Respect For God’s Law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Today, we don’t live under the law of Moses, a system of works, but under the law of Christ, a system of grace - 1 Cor. 9:19-21</a:t>
            </a:r>
          </a:p>
          <a:p>
            <a:r>
              <a:rPr lang="en-US" sz="4000" dirty="0"/>
              <a:t>Therefore, we must respect the law of Christ by keeping it - Jas. 2:8-12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Regular Worship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 Old Testament days, one way people expressed reverence for God was through assembled worship - Psa. 89:7</a:t>
            </a:r>
          </a:p>
          <a:p>
            <a:r>
              <a:rPr lang="en-US" sz="4000" dirty="0"/>
              <a:t>Some think that everything we do is worship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Regular Worship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Not only do we show our reverence to God by our worship, but we need to demonstrate reverence in worship - Jn. 4:24</a:t>
            </a:r>
          </a:p>
          <a:p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Honor In Addressing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In Old Testament times, God’s people showed great reverence when they prayed - Psa. 111:9</a:t>
            </a:r>
          </a:p>
          <a:p>
            <a:r>
              <a:rPr lang="en-US" sz="4000" dirty="0"/>
              <a:t>Jesus taught that we should pray in a certain manner - Matt. 6:9</a:t>
            </a:r>
          </a:p>
          <a:p>
            <a:r>
              <a:rPr lang="en-US" sz="4000" dirty="0"/>
              <a:t>Yes, we are told to pray - Phil. 4:6-7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Dignity In Teaching God’s Word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Jesus wants His word to be preached - Mk. 16:15-16</a:t>
            </a:r>
          </a:p>
          <a:p>
            <a:r>
              <a:rPr lang="en-US" sz="4000" dirty="0"/>
              <a:t>Those who preach and teach must be careful to be good examples in everything, including their language - 1 Tim. 4:12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Dignity In Teaching God’s Word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Preachers need to be especially careful in their speech - Tit. 2:7-8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Loyalty To The Son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Because the Israelites did not reverence God by showing loyalty to Him, they were punished - 2 Chron. 36:15-17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ayer_co_15 PowerPlugs Templates for PowerPoint">
  <a:themeElements>
    <a:clrScheme name="Default Design 13">
      <a:dk1>
        <a:srgbClr val="7C3F16"/>
      </a:dk1>
      <a:lt1>
        <a:srgbClr val="FFFFFF"/>
      </a:lt1>
      <a:dk2>
        <a:srgbClr val="A5551E"/>
      </a:dk2>
      <a:lt2>
        <a:srgbClr val="FFCC00"/>
      </a:lt2>
      <a:accent1>
        <a:srgbClr val="CD6925"/>
      </a:accent1>
      <a:accent2>
        <a:srgbClr val="FF9933"/>
      </a:accent2>
      <a:accent3>
        <a:srgbClr val="CFB4AB"/>
      </a:accent3>
      <a:accent4>
        <a:srgbClr val="DADADA"/>
      </a:accent4>
      <a:accent5>
        <a:srgbClr val="E3B9AC"/>
      </a:accent5>
      <a:accent6>
        <a:srgbClr val="E78A2D"/>
      </a:accent6>
      <a:hlink>
        <a:srgbClr val="FFCC00"/>
      </a:hlink>
      <a:folHlink>
        <a:srgbClr val="5F5F5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7C3F16"/>
        </a:dk1>
        <a:lt1>
          <a:srgbClr val="FFFFFF"/>
        </a:lt1>
        <a:dk2>
          <a:srgbClr val="A5551E"/>
        </a:dk2>
        <a:lt2>
          <a:srgbClr val="FFCC00"/>
        </a:lt2>
        <a:accent1>
          <a:srgbClr val="CD6925"/>
        </a:accent1>
        <a:accent2>
          <a:srgbClr val="FF9933"/>
        </a:accent2>
        <a:accent3>
          <a:srgbClr val="CFB4AB"/>
        </a:accent3>
        <a:accent4>
          <a:srgbClr val="DADADA"/>
        </a:accent4>
        <a:accent5>
          <a:srgbClr val="E3B9AC"/>
        </a:accent5>
        <a:accent6>
          <a:srgbClr val="E78A2D"/>
        </a:accent6>
        <a:hlink>
          <a:srgbClr val="FF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Prayer_co_15 PowerPlugs Templates for PowerPoint</Template>
  <TotalTime>28</TotalTime>
  <Words>509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Prayer_co_15 PowerPlugs Templates for PowerPoint</vt:lpstr>
      <vt:lpstr>Reverence Toward God</vt:lpstr>
      <vt:lpstr>Respect For God’s Law</vt:lpstr>
      <vt:lpstr>Respect For God’s Law</vt:lpstr>
      <vt:lpstr>Regular Worship Of God</vt:lpstr>
      <vt:lpstr>Regular Worship Of God</vt:lpstr>
      <vt:lpstr>Honor In Addressing God</vt:lpstr>
      <vt:lpstr>Dignity In Teaching God’s Word</vt:lpstr>
      <vt:lpstr>Dignity In Teaching God’s Word</vt:lpstr>
      <vt:lpstr>Loyalty To The Son Of God</vt:lpstr>
      <vt:lpstr>Loyalty To The Son Of God</vt:lpstr>
      <vt:lpstr>Humility In Life</vt:lpstr>
      <vt:lpstr>Humility In Life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Reverence Toward God</dc:title>
  <dc:creator>Jack</dc:creator>
  <cp:lastModifiedBy>Jack Critchfield</cp:lastModifiedBy>
  <cp:revision>5</cp:revision>
  <dcterms:created xsi:type="dcterms:W3CDTF">2011-12-29T21:22:32Z</dcterms:created>
  <dcterms:modified xsi:type="dcterms:W3CDTF">2020-05-10T02:58:01Z</dcterms:modified>
</cp:coreProperties>
</file>